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F92-003F-4ACA-B53B-1A71F38333F0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D2EE-9128-4B66-8A8A-507320B4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45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F92-003F-4ACA-B53B-1A71F38333F0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D2EE-9128-4B66-8A8A-507320B4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190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F92-003F-4ACA-B53B-1A71F38333F0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D2EE-9128-4B66-8A8A-507320B4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2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F92-003F-4ACA-B53B-1A71F38333F0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D2EE-9128-4B66-8A8A-507320B4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213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F92-003F-4ACA-B53B-1A71F38333F0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D2EE-9128-4B66-8A8A-507320B4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458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F92-003F-4ACA-B53B-1A71F38333F0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D2EE-9128-4B66-8A8A-507320B4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503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F92-003F-4ACA-B53B-1A71F38333F0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D2EE-9128-4B66-8A8A-507320B4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07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F92-003F-4ACA-B53B-1A71F38333F0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D2EE-9128-4B66-8A8A-507320B4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38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F92-003F-4ACA-B53B-1A71F38333F0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D2EE-9128-4B66-8A8A-507320B4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998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F92-003F-4ACA-B53B-1A71F38333F0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D2EE-9128-4B66-8A8A-507320B4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0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5F92-003F-4ACA-B53B-1A71F38333F0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D2EE-9128-4B66-8A8A-507320B4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530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F5F92-003F-4ACA-B53B-1A71F38333F0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3D2EE-9128-4B66-8A8A-507320B40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42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1129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8.11</a:t>
            </a:r>
            <a:r>
              <a:rPr lang="ko-KR" altLang="en-US" dirty="0"/>
              <a:t>절 교재 </a:t>
            </a:r>
            <a:r>
              <a:rPr lang="en-US" altLang="ko-KR" dirty="0"/>
              <a:t>338</a:t>
            </a:r>
            <a:r>
              <a:rPr lang="ko-KR" altLang="en-US" dirty="0"/>
              <a:t>페이지</a:t>
            </a:r>
            <a:endParaRPr lang="en-US" altLang="ko-KR" dirty="0"/>
          </a:p>
          <a:p>
            <a:r>
              <a:rPr lang="ko-KR" altLang="en-US" dirty="0" err="1"/>
              <a:t>개발문서</a:t>
            </a:r>
            <a:r>
              <a:rPr lang="ko-KR" altLang="en-US" dirty="0"/>
              <a:t> </a:t>
            </a:r>
            <a:r>
              <a:rPr lang="en-US" altLang="ko-KR" dirty="0"/>
              <a:t>core topics</a:t>
            </a:r>
            <a:r>
              <a:rPr lang="ko-KR" altLang="en-US" dirty="0"/>
              <a:t>의 </a:t>
            </a:r>
            <a:r>
              <a:rPr lang="en-US" altLang="ko-KR" dirty="0"/>
              <a:t>activity lifecycle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6031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68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229845"/>
          </a:xfrm>
        </p:spPr>
        <p:txBody>
          <a:bodyPr>
            <a:normAutofit/>
          </a:bodyPr>
          <a:lstStyle/>
          <a:p>
            <a:r>
              <a:rPr lang="ko-KR" altLang="en-US" dirty="0"/>
              <a:t>사용자가 </a:t>
            </a:r>
            <a:r>
              <a:rPr lang="ko-KR" altLang="en-US" dirty="0" err="1"/>
              <a:t>원치않았는데</a:t>
            </a:r>
            <a:r>
              <a:rPr lang="ko-KR" altLang="en-US" dirty="0"/>
              <a:t> 죽었으면</a:t>
            </a:r>
            <a:br>
              <a:rPr lang="en-US" altLang="ko-KR" dirty="0"/>
            </a:br>
            <a:r>
              <a:rPr lang="ko-KR" altLang="en-US" dirty="0"/>
              <a:t>다시 만들어주자</a:t>
            </a:r>
            <a:br>
              <a:rPr lang="en-US" altLang="ko-KR" dirty="0"/>
            </a:br>
            <a:r>
              <a:rPr lang="en-US" altLang="ko-KR" dirty="0" err="1"/>
              <a:t>onSaveInstanceState</a:t>
            </a:r>
            <a:r>
              <a:rPr lang="en-US" altLang="ko-KR" dirty="0"/>
              <a:t>()</a:t>
            </a:r>
            <a:r>
              <a:rPr lang="ko-KR" altLang="en-US" dirty="0"/>
              <a:t>를 사용해서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953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5281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상태를 가로로 </a:t>
            </a:r>
            <a:r>
              <a:rPr lang="ko-KR" altLang="en-US" dirty="0" err="1"/>
              <a:t>바꿀경우</a:t>
            </a:r>
            <a:br>
              <a:rPr lang="en-US" altLang="ko-KR" dirty="0"/>
            </a:br>
            <a:r>
              <a:rPr lang="ko-KR" altLang="en-US" dirty="0" err="1"/>
              <a:t>액티비티가</a:t>
            </a:r>
            <a:r>
              <a:rPr lang="ko-KR" altLang="en-US" dirty="0"/>
              <a:t> 죽었다 다시 살아난다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 err="1"/>
              <a:t>텍스트뷰의</a:t>
            </a:r>
            <a:r>
              <a:rPr lang="ko-KR" altLang="en-US" dirty="0"/>
              <a:t> 내용이 없어지네</a:t>
            </a:r>
            <a:r>
              <a:rPr lang="en-US" altLang="ko-KR" dirty="0"/>
              <a:t>…</a:t>
            </a:r>
            <a:br>
              <a:rPr lang="en-US" altLang="ko-KR" dirty="0"/>
            </a:br>
            <a:r>
              <a:rPr lang="ko-KR" altLang="en-US" dirty="0"/>
              <a:t>체크박스내용은 저장되네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165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피자의 아이디만 삭제해보자</a:t>
            </a:r>
          </a:p>
        </p:txBody>
      </p:sp>
    </p:spTree>
    <p:extLst>
      <p:ext uri="{BB962C8B-B14F-4D97-AF65-F5344CB8AC3E}">
        <p14:creationId xmlns:p14="http://schemas.microsoft.com/office/powerpoint/2010/main" val="1968281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피자는 사라지네</a:t>
            </a:r>
            <a:br>
              <a:rPr lang="en-US" altLang="ko-KR" dirty="0"/>
            </a:br>
            <a:r>
              <a:rPr lang="ko-KR" altLang="en-US" dirty="0"/>
              <a:t>아이디가 중요하다</a:t>
            </a:r>
            <a:r>
              <a:rPr lang="en-US" altLang="ko-KR" dirty="0"/>
              <a:t>!</a:t>
            </a:r>
            <a:br>
              <a:rPr lang="en-US" altLang="ko-KR" dirty="0"/>
            </a:br>
            <a:r>
              <a:rPr lang="en-US" altLang="ko-KR" dirty="0" err="1"/>
              <a:t>onSaveInstanceState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375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Outstate</a:t>
            </a:r>
            <a:r>
              <a:rPr lang="ko-KR" altLang="en-US" dirty="0"/>
              <a:t>라는 번들에 </a:t>
            </a:r>
            <a:r>
              <a:rPr lang="en-US" altLang="ko-KR" dirty="0" err="1"/>
              <a:t>mCount</a:t>
            </a:r>
            <a:r>
              <a:rPr lang="ko-KR" altLang="en-US" dirty="0"/>
              <a:t>를 </a:t>
            </a:r>
            <a:r>
              <a:rPr lang="ko-KR" altLang="en-US" dirty="0" err="1"/>
              <a:t>저장하겟다</a:t>
            </a:r>
            <a:r>
              <a:rPr lang="en-US" altLang="ko-KR" dirty="0"/>
              <a:t>. </a:t>
            </a:r>
            <a:r>
              <a:rPr lang="ko-KR" altLang="en-US" dirty="0"/>
              <a:t>그러면 </a:t>
            </a:r>
            <a:r>
              <a:rPr lang="en-US" altLang="ko-KR" dirty="0" err="1"/>
              <a:t>oncreate</a:t>
            </a:r>
            <a:r>
              <a:rPr lang="ko-KR" altLang="en-US" dirty="0"/>
              <a:t>나 </a:t>
            </a:r>
            <a:r>
              <a:rPr lang="en-US" altLang="ko-KR" dirty="0" err="1"/>
              <a:t>onRestoreInstanceState</a:t>
            </a:r>
            <a:r>
              <a:rPr lang="ko-KR" altLang="en-US" dirty="0"/>
              <a:t>로 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206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10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8270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02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5257" y="94132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Super</a:t>
            </a:r>
            <a:r>
              <a:rPr lang="ko-KR" altLang="en-US" dirty="0"/>
              <a:t>를 주석처리하면 뭐가 저장이 안되냐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체크박스가 저장이 안된다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얘가 위젯의 아이디를 체크해서 저장해주는 </a:t>
            </a:r>
            <a:r>
              <a:rPr lang="ko-KR" altLang="en-US" dirty="0" err="1"/>
              <a:t>애구나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052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20350" cy="6905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599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지난시간에</a:t>
            </a:r>
            <a:r>
              <a:rPr lang="ko-KR" altLang="en-US" dirty="0"/>
              <a:t> </a:t>
            </a:r>
            <a:r>
              <a:rPr lang="ko-KR" altLang="en-US" dirty="0" err="1"/>
              <a:t>실습했던거</a:t>
            </a:r>
            <a:r>
              <a:rPr lang="ko-KR" altLang="en-US" dirty="0"/>
              <a:t> 중에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87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홈버튼</a:t>
            </a:r>
            <a:r>
              <a:rPr lang="ko-KR" altLang="en-US" dirty="0"/>
              <a:t> 눌러서  </a:t>
            </a:r>
            <a:r>
              <a:rPr lang="en-US" altLang="ko-KR" dirty="0" err="1"/>
              <a:t>onStop</a:t>
            </a:r>
            <a:r>
              <a:rPr lang="ko-KR" altLang="en-US" dirty="0" err="1"/>
              <a:t>상태가됬다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4903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살아있으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274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강제로 죽이면 사라짐</a:t>
            </a:r>
          </a:p>
        </p:txBody>
      </p:sp>
    </p:spTree>
    <p:extLst>
      <p:ext uri="{BB962C8B-B14F-4D97-AF65-F5344CB8AC3E}">
        <p14:creationId xmlns:p14="http://schemas.microsoft.com/office/powerpoint/2010/main" val="2639528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309" y="80353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그러면 뭐를 </a:t>
            </a:r>
            <a:r>
              <a:rPr lang="ko-KR" altLang="en-US" dirty="0" err="1"/>
              <a:t>저장해야되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뷰를 저장하는게 아니라 데이터를 저장해라</a:t>
            </a:r>
            <a:br>
              <a:rPr lang="en-US" altLang="ko-KR" dirty="0"/>
            </a:br>
            <a:r>
              <a:rPr lang="en-US" altLang="ko-KR" dirty="0" err="1"/>
              <a:t>ArrayList</a:t>
            </a:r>
            <a:r>
              <a:rPr lang="ko-KR" altLang="en-US" dirty="0"/>
              <a:t>를 </a:t>
            </a:r>
            <a:r>
              <a:rPr lang="ko-KR" altLang="en-US" dirty="0" err="1"/>
              <a:t>저장하면된다</a:t>
            </a:r>
            <a:r>
              <a:rPr lang="en-US" altLang="ko-KR" dirty="0"/>
              <a:t>. </a:t>
            </a:r>
            <a:r>
              <a:rPr lang="en-US" altLang="ko-KR" dirty="0" err="1"/>
              <a:t>putString</a:t>
            </a:r>
            <a:r>
              <a:rPr lang="en-US" altLang="ko-KR" dirty="0"/>
              <a:t>(array)</a:t>
            </a:r>
            <a:r>
              <a:rPr lang="ko-KR" altLang="en-US" dirty="0" err="1"/>
              <a:t>이런식으로</a:t>
            </a:r>
            <a:r>
              <a:rPr lang="ko-KR" altLang="en-US" dirty="0"/>
              <a:t> 해보라</a:t>
            </a:r>
          </a:p>
        </p:txBody>
      </p:sp>
    </p:spTree>
    <p:extLst>
      <p:ext uri="{BB962C8B-B14F-4D97-AF65-F5344CB8AC3E}">
        <p14:creationId xmlns:p14="http://schemas.microsoft.com/office/powerpoint/2010/main" val="377483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32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51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책에 명시적 </a:t>
            </a:r>
            <a:r>
              <a:rPr lang="ko-KR" altLang="en-US" dirty="0" err="1"/>
              <a:t>인텐트</a:t>
            </a:r>
            <a:r>
              <a:rPr lang="ko-KR" altLang="en-US" dirty="0"/>
              <a:t> 암시적 </a:t>
            </a:r>
            <a:r>
              <a:rPr lang="ko-KR" altLang="en-US" dirty="0" err="1"/>
              <a:t>인텐트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449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0518" y="4836916"/>
            <a:ext cx="10515600" cy="1325563"/>
          </a:xfrm>
        </p:spPr>
        <p:txBody>
          <a:bodyPr/>
          <a:lstStyle/>
          <a:p>
            <a:r>
              <a:rPr lang="ko-KR" altLang="en-US" dirty="0"/>
              <a:t>실습 시작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5284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346878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39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7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44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9098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-23813"/>
            <a:ext cx="12249150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7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73</Words>
  <Application>Microsoft Office PowerPoint</Application>
  <PresentationFormat>와이드스크린</PresentationFormat>
  <Paragraphs>19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1129</vt:lpstr>
      <vt:lpstr>PowerPoint 프레젠테이션</vt:lpstr>
      <vt:lpstr>실습 시작~</vt:lpstr>
      <vt:lpstr>레이아웃</vt:lpstr>
      <vt:lpstr>PowerPoint 프레젠테이션</vt:lpstr>
      <vt:lpstr>PowerPoint 프레젠테이션</vt:lpstr>
      <vt:lpstr>PowerPoint 프레젠테이션</vt:lpstr>
      <vt:lpstr>실행~</vt:lpstr>
      <vt:lpstr>PowerPoint 프레젠테이션</vt:lpstr>
      <vt:lpstr>PowerPoint 프레젠테이션</vt:lpstr>
      <vt:lpstr>사용자가 원치않았는데 죽었으면 다시 만들어주자 onSaveInstanceState()를 사용해서 </vt:lpstr>
      <vt:lpstr>상태를 가로로 바꿀경우 액티비티가 죽었다 다시 살아난다. 텍스트뷰의 내용이 없어지네… 체크박스내용은 저장되네?</vt:lpstr>
      <vt:lpstr>피자의 아이디만 삭제해보자</vt:lpstr>
      <vt:lpstr>피자는 사라지네 아이디가 중요하다! onSaveInstanceState()</vt:lpstr>
      <vt:lpstr>Outstate라는 번들에 mCount를 저장하겟다. 그러면 oncreate나 onRestoreInstanceState로 간다.</vt:lpstr>
      <vt:lpstr>PowerPoint 프레젠테이션</vt:lpstr>
      <vt:lpstr>실행~</vt:lpstr>
      <vt:lpstr>PowerPoint 프레젠테이션</vt:lpstr>
      <vt:lpstr>Super를 주석처리하면 뭐가 저장이 안되냐? 체크박스가 저장이 안된다. 얘가 위젯의 아이디를 체크해서 저장해주는 애구나~</vt:lpstr>
      <vt:lpstr>지난시간에 실습했던거 중에</vt:lpstr>
      <vt:lpstr>홈버튼 눌러서  onStop상태가됬다.</vt:lpstr>
      <vt:lpstr>살아있으</vt:lpstr>
      <vt:lpstr>강제로 죽이면 사라짐</vt:lpstr>
      <vt:lpstr>그러면 뭐를 저장해야되? 뷰를 저장하는게 아니라 데이터를 저장해라 ArrayList를 저장하면된다. putString(array)이런식으로 해보라</vt:lpstr>
      <vt:lpstr>PowerPoint 프레젠테이션</vt:lpstr>
      <vt:lpstr>PowerPoint 프레젠테이션</vt:lpstr>
      <vt:lpstr>책에 명시적 인텐트 암시적 인텐트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1129</dc:title>
  <dc:creator>김 영우</dc:creator>
  <cp:lastModifiedBy>HJK</cp:lastModifiedBy>
  <cp:revision>13</cp:revision>
  <dcterms:created xsi:type="dcterms:W3CDTF">2018-11-29T01:36:43Z</dcterms:created>
  <dcterms:modified xsi:type="dcterms:W3CDTF">2018-12-06T12:12:11Z</dcterms:modified>
</cp:coreProperties>
</file>